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Vrste virusa na internetu</a:t>
            </a:r>
            <a:endParaRPr lang="hr-HR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27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49982"/>
          </a:xfrm>
        </p:spPr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Virusi</a:t>
            </a:r>
            <a:endParaRPr lang="hr-HR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816100"/>
            <a:ext cx="9905999" cy="4533900"/>
          </a:xfrm>
        </p:spPr>
        <p:txBody>
          <a:bodyPr>
            <a:normAutofit/>
          </a:bodyPr>
          <a:lstStyle/>
          <a:p>
            <a:r>
              <a:rPr lang="hr-HR" sz="2800" dirty="0"/>
              <a:t>Računalni virus je računalni program koji može "zaraziti" druge programe tako da u njih unese kopiju samog </a:t>
            </a:r>
            <a:r>
              <a:rPr lang="hr-HR" sz="2800" dirty="0" smtClean="0"/>
              <a:t>sebe. </a:t>
            </a:r>
          </a:p>
          <a:p>
            <a:r>
              <a:rPr lang="hr-HR" sz="2800" dirty="0" smtClean="0"/>
              <a:t>Virus </a:t>
            </a:r>
            <a:r>
              <a:rPr lang="hr-HR" sz="2800" dirty="0"/>
              <a:t>se može proširiti računalnim sustavom ili mrežom koristeći se ovlastima korisnika koji su zaraženi. Svaki program koji je zaražen postaje virus i tako </a:t>
            </a:r>
            <a:r>
              <a:rPr lang="hr-HR" sz="2800" dirty="0" smtClean="0"/>
              <a:t>zaraza </a:t>
            </a:r>
            <a:r>
              <a:rPr lang="hr-HR" sz="2800" dirty="0"/>
              <a:t>raste</a:t>
            </a:r>
            <a:r>
              <a:rPr lang="hr-HR" sz="2800" dirty="0" smtClean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3501">
            <a:off x="6224537" y="3325879"/>
            <a:ext cx="4991773" cy="27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Vrste virusa</a:t>
            </a:r>
            <a:endParaRPr lang="hr-HR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917700"/>
            <a:ext cx="9905999" cy="3873501"/>
          </a:xfrm>
        </p:spPr>
        <p:txBody>
          <a:bodyPr/>
          <a:lstStyle/>
          <a:p>
            <a:r>
              <a:rPr lang="hr-HR" dirty="0" smtClean="0"/>
              <a:t>Crvi</a:t>
            </a:r>
          </a:p>
          <a:p>
            <a:r>
              <a:rPr lang="hr-HR" dirty="0" smtClean="0"/>
              <a:t>Trojanski konji</a:t>
            </a:r>
          </a:p>
          <a:p>
            <a:r>
              <a:rPr lang="hr-HR" dirty="0" smtClean="0"/>
              <a:t>Spyware</a:t>
            </a:r>
          </a:p>
          <a:p>
            <a:r>
              <a:rPr lang="hr-HR" dirty="0" smtClean="0"/>
              <a:t>Adware</a:t>
            </a:r>
          </a:p>
          <a:p>
            <a:r>
              <a:rPr lang="hr-HR" dirty="0" smtClean="0"/>
              <a:t>Parazitski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88" y="2998788"/>
            <a:ext cx="3215216" cy="24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Crvi</a:t>
            </a:r>
            <a:endParaRPr lang="hr-HR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41412" y="1866900"/>
            <a:ext cx="9905999" cy="3924301"/>
          </a:xfrm>
        </p:spPr>
        <p:txBody>
          <a:bodyPr/>
          <a:lstStyle/>
          <a:p>
            <a:r>
              <a:rPr lang="hr-HR" dirty="0" smtClean="0"/>
              <a:t>Računalni programi koji umnožavaju sami sebe.</a:t>
            </a:r>
          </a:p>
          <a:p>
            <a:r>
              <a:rPr lang="hr-HR" dirty="0" smtClean="0"/>
              <a:t>Koriste računalne mreže da bi se kopirali na druga računala, često bez sudjelovanja čovjeka.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24" y="2962275"/>
            <a:ext cx="3654425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Trojanski konj</a:t>
            </a:r>
            <a:endParaRPr lang="hr-HR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993900"/>
            <a:ext cx="9905999" cy="4025900"/>
          </a:xfrm>
        </p:spPr>
        <p:txBody>
          <a:bodyPr/>
          <a:lstStyle/>
          <a:p>
            <a:r>
              <a:rPr lang="hr-HR" dirty="0"/>
              <a:t>Trojanski konj ili </a:t>
            </a:r>
            <a:r>
              <a:rPr lang="hr-HR" dirty="0" smtClean="0"/>
              <a:t>trojanac je </a:t>
            </a:r>
            <a:r>
              <a:rPr lang="hr-HR" dirty="0"/>
              <a:t>računalni program koji se lažno predstavlja kao neki drugi program s korisnim ili poželjnim funkcijama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Većina trojanaca ima nazive vrlo slične </a:t>
            </a:r>
            <a:r>
              <a:rPr lang="hr-HR" dirty="0" smtClean="0"/>
              <a:t>primamljivim </a:t>
            </a:r>
            <a:r>
              <a:rPr lang="hr-HR" dirty="0"/>
              <a:t>aplikacijama. Za razliku od virusa i crva, trojanski konj ne može sam sebe </a:t>
            </a:r>
            <a:r>
              <a:rPr lang="hr-HR" dirty="0" smtClean="0"/>
              <a:t>umnožavati.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25" y="4368800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Spyware</a:t>
            </a:r>
            <a:endParaRPr lang="hr-HR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1855787"/>
            <a:ext cx="9905999" cy="3541714"/>
          </a:xfrm>
        </p:spPr>
        <p:txBody>
          <a:bodyPr/>
          <a:lstStyle/>
          <a:p>
            <a:r>
              <a:rPr lang="hr-HR" dirty="0"/>
              <a:t>Spyware je široka kategorija malicioznog softwarea s namjenom </a:t>
            </a:r>
            <a:r>
              <a:rPr lang="hr-HR" dirty="0" smtClean="0"/>
              <a:t>da djelomično preuzima kontrolu </a:t>
            </a:r>
            <a:r>
              <a:rPr lang="hr-HR" dirty="0"/>
              <a:t>rada na računalu bez znanja ili dozvole korisnika</a:t>
            </a:r>
            <a:r>
              <a:rPr lang="hr-HR" dirty="0" smtClean="0"/>
              <a:t>.</a:t>
            </a:r>
          </a:p>
          <a:p>
            <a:r>
              <a:rPr lang="hr-HR" dirty="0"/>
              <a:t>Spyware se razlikuje od virusa i crva u tome što se obično ne replicira. Kao mnogi novi virusi, spyware je dizajniran da iskorištava zaražena računala za komercijalnu </a:t>
            </a:r>
            <a:r>
              <a:rPr lang="hr-HR" dirty="0" smtClean="0"/>
              <a:t>dobit.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2" y="3604848"/>
            <a:ext cx="3806825" cy="30299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-6923" t="-5251" r="-1" b="-1"/>
          <a:stretch/>
        </p:blipFill>
        <p:spPr>
          <a:xfrm>
            <a:off x="10164699" y="328425"/>
            <a:ext cx="1765424" cy="15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ADWARE</a:t>
            </a:r>
            <a:endParaRPr lang="hr-HR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879600"/>
            <a:ext cx="9905999" cy="3911601"/>
          </a:xfrm>
        </p:spPr>
        <p:txBody>
          <a:bodyPr/>
          <a:lstStyle/>
          <a:p>
            <a:r>
              <a:rPr lang="hr-HR" dirty="0"/>
              <a:t>Adware </a:t>
            </a:r>
            <a:r>
              <a:rPr lang="hr-HR" dirty="0" smtClean="0"/>
              <a:t>je </a:t>
            </a:r>
            <a:r>
              <a:rPr lang="hr-HR" dirty="0"/>
              <a:t>program koji automatski prikazuje ili </a:t>
            </a:r>
            <a:r>
              <a:rPr lang="hr-HR" dirty="0" smtClean="0"/>
              <a:t>skida oglase </a:t>
            </a:r>
            <a:r>
              <a:rPr lang="hr-HR" dirty="0"/>
              <a:t>na računalo nakon što je instaliran neki softver ili nakon korištenja neke aplikacije. </a:t>
            </a:r>
            <a:endParaRPr lang="hr-HR" dirty="0" smtClean="0"/>
          </a:p>
          <a:p>
            <a:r>
              <a:rPr lang="hr-HR" dirty="0"/>
              <a:t>Obično se nalazi u besplatnim programima </a:t>
            </a:r>
            <a:r>
              <a:rPr lang="hr-HR" dirty="0" smtClean="0"/>
              <a:t>kako </a:t>
            </a:r>
            <a:r>
              <a:rPr lang="hr-HR" dirty="0"/>
              <a:t>bi njihovi autori pokrili troškove koji su bili </a:t>
            </a:r>
            <a:r>
              <a:rPr lang="hr-HR" dirty="0" smtClean="0"/>
              <a:t>potrebni </a:t>
            </a:r>
            <a:r>
              <a:rPr lang="hr-HR" dirty="0"/>
              <a:t>za izradu tih programa, no nalazi se i u nekim ograničeno djeljivim </a:t>
            </a:r>
            <a:r>
              <a:rPr lang="hr-HR" dirty="0" smtClean="0"/>
              <a:t>programima, </a:t>
            </a:r>
            <a:r>
              <a:rPr lang="hr-HR" dirty="0"/>
              <a:t>koje je potrebno platiti nakon određenog roka korištenja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25" y="4238625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Parazitski</a:t>
            </a:r>
            <a:endParaRPr lang="hr-HR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879600"/>
            <a:ext cx="9905999" cy="3911601"/>
          </a:xfrm>
        </p:spPr>
        <p:txBody>
          <a:bodyPr/>
          <a:lstStyle/>
          <a:p>
            <a:r>
              <a:rPr lang="hr-HR" dirty="0" smtClean="0"/>
              <a:t>To je virus koji unosi kod samog sebe u druge programe i tako ih zaraze.</a:t>
            </a:r>
          </a:p>
          <a:p>
            <a:r>
              <a:rPr lang="hr-HR" dirty="0" smtClean="0"/>
              <a:t>Programi i datoteke zaražene kodom parazitskih virusa ostaju djelomično ili potpuno aktivne i tako se korisniku čini da je sve u redu.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35817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0968" y="1143441"/>
            <a:ext cx="9906001" cy="2511835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Napravile:</a:t>
            </a:r>
            <a:endParaRPr lang="hr-HR" sz="4800" b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3821064" y="3655276"/>
            <a:ext cx="9904505" cy="114064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Berlin Sans FB" panose="020E0602020502020306" pitchFamily="34" charset="0"/>
              </a:rPr>
              <a:t>Manuela Buković i Andrea Iljić</a:t>
            </a:r>
            <a:endParaRPr lang="hr-HR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3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56</TotalTime>
  <Words>297</Words>
  <Application>Microsoft Office PowerPoint</Application>
  <PresentationFormat>Široki zaslon</PresentationFormat>
  <Paragraphs>27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Berlin Sans FB</vt:lpstr>
      <vt:lpstr>Castellar</vt:lpstr>
      <vt:lpstr>Century Schoolbook</vt:lpstr>
      <vt:lpstr>Trebuchet MS</vt:lpstr>
      <vt:lpstr>Tw Cen MT</vt:lpstr>
      <vt:lpstr>Kružnica</vt:lpstr>
      <vt:lpstr>Vrste virusa na internetu</vt:lpstr>
      <vt:lpstr>Virusi</vt:lpstr>
      <vt:lpstr>Vrste virusa</vt:lpstr>
      <vt:lpstr>Crvi</vt:lpstr>
      <vt:lpstr>Trojanski konj</vt:lpstr>
      <vt:lpstr>Spyware</vt:lpstr>
      <vt:lpstr>ADWARE</vt:lpstr>
      <vt:lpstr>Parazitski</vt:lpstr>
      <vt:lpstr>Napravile: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virusa na internetu</dc:title>
  <dc:creator>ivana</dc:creator>
  <cp:lastModifiedBy>ivana</cp:lastModifiedBy>
  <cp:revision>6</cp:revision>
  <dcterms:created xsi:type="dcterms:W3CDTF">2017-02-09T15:08:05Z</dcterms:created>
  <dcterms:modified xsi:type="dcterms:W3CDTF">2017-02-09T16:04:58Z</dcterms:modified>
</cp:coreProperties>
</file>