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A757-8674-46D7-9EC1-D91356C2E5D4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C85E-4A5A-4293-A431-B5C1AE059B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987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A757-8674-46D7-9EC1-D91356C2E5D4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C85E-4A5A-4293-A431-B5C1AE059B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91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A757-8674-46D7-9EC1-D91356C2E5D4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C85E-4A5A-4293-A431-B5C1AE059B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7415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A757-8674-46D7-9EC1-D91356C2E5D4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C85E-4A5A-4293-A431-B5C1AE059BC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6408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A757-8674-46D7-9EC1-D91356C2E5D4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C85E-4A5A-4293-A431-B5C1AE059B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5068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A757-8674-46D7-9EC1-D91356C2E5D4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C85E-4A5A-4293-A431-B5C1AE059B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1336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A757-8674-46D7-9EC1-D91356C2E5D4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C85E-4A5A-4293-A431-B5C1AE059B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4484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A757-8674-46D7-9EC1-D91356C2E5D4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C85E-4A5A-4293-A431-B5C1AE059B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8207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A757-8674-46D7-9EC1-D91356C2E5D4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C85E-4A5A-4293-A431-B5C1AE059B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987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A757-8674-46D7-9EC1-D91356C2E5D4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C85E-4A5A-4293-A431-B5C1AE059B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2932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A757-8674-46D7-9EC1-D91356C2E5D4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C85E-4A5A-4293-A431-B5C1AE059B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472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A757-8674-46D7-9EC1-D91356C2E5D4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C85E-4A5A-4293-A431-B5C1AE059B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738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A757-8674-46D7-9EC1-D91356C2E5D4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C85E-4A5A-4293-A431-B5C1AE059B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299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A757-8674-46D7-9EC1-D91356C2E5D4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C85E-4A5A-4293-A431-B5C1AE059B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689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A757-8674-46D7-9EC1-D91356C2E5D4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C85E-4A5A-4293-A431-B5C1AE059B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838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A757-8674-46D7-9EC1-D91356C2E5D4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C85E-4A5A-4293-A431-B5C1AE059B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583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A757-8674-46D7-9EC1-D91356C2E5D4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C85E-4A5A-4293-A431-B5C1AE059B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952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443A757-8674-46D7-9EC1-D91356C2E5D4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5C85E-4A5A-4293-A431-B5C1AE059B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33087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E-mail" TargetMode="External"/><Relationship Id="rId2" Type="http://schemas.openxmlformats.org/officeDocument/2006/relationships/hyperlink" Target="https://hr.wikipedia.org/w/index.php?title=Word.Concept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r.wikipedia.org/wiki/1996" TargetMode="External"/><Relationship Id="rId4" Type="http://schemas.openxmlformats.org/officeDocument/2006/relationships/hyperlink" Target="https://hr.wikipedia.org/wiki/Word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Melissa" TargetMode="External"/><Relationship Id="rId2" Type="http://schemas.openxmlformats.org/officeDocument/2006/relationships/hyperlink" Target="https://hr.wikipedia.org/wiki/Melissa_(crv)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PC" TargetMode="External"/><Relationship Id="rId2" Type="http://schemas.openxmlformats.org/officeDocument/2006/relationships/hyperlink" Target="https://hr.wikipedia.org/w/index.php?title=Michelangelo_(virus)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r.wikipedia.org/wiki/6._o%C5%BEujka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E-mail" TargetMode="External"/><Relationship Id="rId2" Type="http://schemas.openxmlformats.org/officeDocument/2006/relationships/hyperlink" Target="https://hr.wikipedia.org/w/index.php?title=Bubble_boy&amp;action=edit&amp;redlink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hr.wikipedia.org/wiki/Love_bu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hr.wikipedia.org/wiki/Code_Red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Disketa" TargetMode="External"/><Relationship Id="rId2" Type="http://schemas.openxmlformats.org/officeDocument/2006/relationships/hyperlink" Target="https://hr.wikipedia.org/wiki/Interne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r.wikipedia.org/wiki/CD" TargetMode="External"/><Relationship Id="rId4" Type="http://schemas.openxmlformats.org/officeDocument/2006/relationships/hyperlink" Target="https://hr.wikipedia.org/wiki/Hard_disk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Alabama_(ra%C4%8Dunalni_virus)" TargetMode="External"/><Relationship Id="rId13" Type="http://schemas.openxmlformats.org/officeDocument/2006/relationships/hyperlink" Target="https://hr.wikipedia.org/wiki/Rodolf.4096" TargetMode="External"/><Relationship Id="rId3" Type="http://schemas.openxmlformats.org/officeDocument/2006/relationships/hyperlink" Target="https://hr.wikipedia.org/wiki/A2K.Damcor" TargetMode="External"/><Relationship Id="rId7" Type="http://schemas.openxmlformats.org/officeDocument/2006/relationships/hyperlink" Target="https://hr.wikipedia.org/wiki/Anti-Pascal_II.400" TargetMode="External"/><Relationship Id="rId12" Type="http://schemas.openxmlformats.org/officeDocument/2006/relationships/hyperlink" Target="https://hr.wikipedia.org/wiki/MEL.Odorous" TargetMode="External"/><Relationship Id="rId2" Type="http://schemas.openxmlformats.org/officeDocument/2006/relationships/hyperlink" Target="https://hr.wikipedia.org/wiki/5l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Ambulance_(ra%C4%8Dunalni_virus)" TargetMode="External"/><Relationship Id="rId11" Type="http://schemas.openxmlformats.org/officeDocument/2006/relationships/hyperlink" Target="https://hr.wikipedia.org/wiki/Looksky" TargetMode="External"/><Relationship Id="rId5" Type="http://schemas.openxmlformats.org/officeDocument/2006/relationships/hyperlink" Target="https://hr.wikipedia.org/wiki/Adolph_(ra%C4%8Dunalni_virus)" TargetMode="External"/><Relationship Id="rId10" Type="http://schemas.openxmlformats.org/officeDocument/2006/relationships/hyperlink" Target="https://hr.wikipedia.org/wiki/Eliza" TargetMode="External"/><Relationship Id="rId4" Type="http://schemas.openxmlformats.org/officeDocument/2006/relationships/hyperlink" Target="https://hr.wikipedia.org/wiki/ACTS.Spaceflash" TargetMode="External"/><Relationship Id="rId9" Type="http://schemas.openxmlformats.org/officeDocument/2006/relationships/hyperlink" Target="https://hr.wikipedia.org/wiki/China.882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hr.wikipedia.org/wiki/Ra%C4%8Dunalni_vir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Oglas" TargetMode="External"/><Relationship Id="rId2" Type="http://schemas.openxmlformats.org/officeDocument/2006/relationships/hyperlink" Target="https://hr.wikipedia.org/wiki/Progra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r.wikipedia.org/wiki/Aplikacija" TargetMode="External"/><Relationship Id="rId4" Type="http://schemas.openxmlformats.org/officeDocument/2006/relationships/hyperlink" Target="https://hr.wikipedia.org/wiki/Softve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9600" dirty="0" smtClean="0"/>
              <a:t>VIRUSI</a:t>
            </a:r>
            <a:endParaRPr lang="hr-HR" sz="9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90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effectLst/>
              </a:rPr>
              <a:t>Podjela prema mjestu u memoriji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virusi koji su u rezidentnoj memoriji – ostaju u memoriji računala nakon aktiviranja koda virusa</a:t>
            </a:r>
          </a:p>
          <a:p>
            <a:endParaRPr lang="hr-HR" dirty="0"/>
          </a:p>
          <a:p>
            <a:r>
              <a:rPr lang="hr-HR" dirty="0" smtClean="0">
                <a:effectLst/>
              </a:rPr>
              <a:t>virusi koji nisu u rezidentnoj memoriji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165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b="1" dirty="0" err="1" smtClean="0">
                <a:effectLst/>
              </a:rPr>
              <a:t>Enkriptirani</a:t>
            </a:r>
            <a:r>
              <a:rPr lang="hr-HR" sz="6000" b="1" dirty="0" smtClean="0">
                <a:effectLst/>
              </a:rPr>
              <a:t> virusi</a:t>
            </a:r>
            <a:endParaRPr lang="hr-HR" sz="6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5900" y="1825624"/>
            <a:ext cx="11976100" cy="5133975"/>
          </a:xfrm>
        </p:spPr>
        <p:txBody>
          <a:bodyPr/>
          <a:lstStyle/>
          <a:p>
            <a:r>
              <a:rPr lang="hr-HR" dirty="0" smtClean="0">
                <a:effectLst/>
              </a:rPr>
              <a:t>Svrha kriptiranja binarnog tijela virusa enkripcijskim algoritmom je prvenstveno da ga se teže detektira, a potom je i njegova analiza nešto kompliciranija</a:t>
            </a:r>
          </a:p>
          <a:p>
            <a:endParaRPr lang="hr-HR" dirty="0" smtClean="0">
              <a:effectLst/>
            </a:endParaRPr>
          </a:p>
          <a:p>
            <a:r>
              <a:rPr lang="hr-HR" dirty="0" err="1" smtClean="0">
                <a:effectLst/>
              </a:rPr>
              <a:t>Enkriptirani</a:t>
            </a:r>
            <a:r>
              <a:rPr lang="hr-HR" dirty="0" smtClean="0">
                <a:effectLst/>
              </a:rPr>
              <a:t> virus se tipično sastoji od 2 dijela, prvi dio je </a:t>
            </a:r>
            <a:r>
              <a:rPr lang="hr-HR" dirty="0" err="1" smtClean="0">
                <a:effectLst/>
              </a:rPr>
              <a:t>enkriptirano</a:t>
            </a:r>
            <a:r>
              <a:rPr lang="hr-HR" dirty="0" smtClean="0">
                <a:effectLst/>
              </a:rPr>
              <a:t> tijelo virusa a drugi dio je kod za </a:t>
            </a:r>
            <a:r>
              <a:rPr lang="hr-HR" dirty="0" err="1" smtClean="0">
                <a:effectLst/>
              </a:rPr>
              <a:t>dekripciju</a:t>
            </a:r>
            <a:r>
              <a:rPr lang="hr-HR" dirty="0" smtClean="0">
                <a:effectLst/>
              </a:rPr>
              <a:t>.</a:t>
            </a:r>
          </a:p>
          <a:p>
            <a:endParaRPr lang="hr-HR" dirty="0" smtClean="0">
              <a:effectLst/>
            </a:endParaRPr>
          </a:p>
          <a:p>
            <a:r>
              <a:rPr lang="hr-HR" dirty="0" smtClean="0">
                <a:effectLst/>
              </a:rPr>
              <a:t>Kada se inficirani program pokrene prvo se tijelo virusa dekriptira u memoriji a onda se kontrola prebacuje na dekriptirano tijelo virusa.</a:t>
            </a:r>
          </a:p>
          <a:p>
            <a:endParaRPr lang="hr-HR" dirty="0" smtClean="0">
              <a:effectLst/>
            </a:endParaRPr>
          </a:p>
          <a:p>
            <a:r>
              <a:rPr lang="hr-HR" dirty="0" smtClean="0">
                <a:effectLst/>
              </a:rPr>
              <a:t>Dio za </a:t>
            </a:r>
            <a:r>
              <a:rPr lang="hr-HR" dirty="0" err="1" smtClean="0">
                <a:effectLst/>
              </a:rPr>
              <a:t>dekripciju</a:t>
            </a:r>
            <a:r>
              <a:rPr lang="hr-HR" dirty="0" smtClean="0">
                <a:effectLst/>
              </a:rPr>
              <a:t> je lako otkriti jer ostaje isti nakon svake infekcije.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410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b="1" dirty="0" err="1" smtClean="0">
                <a:effectLst/>
              </a:rPr>
              <a:t>Oligomorfni</a:t>
            </a:r>
            <a:r>
              <a:rPr lang="hr-HR" sz="6000" b="1" dirty="0" smtClean="0">
                <a:effectLst/>
              </a:rPr>
              <a:t> virusi</a:t>
            </a:r>
            <a:endParaRPr lang="hr-HR" sz="6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>
                <a:effectLst/>
              </a:rPr>
              <a:t>Oligomorfni</a:t>
            </a:r>
            <a:r>
              <a:rPr lang="hr-HR" dirty="0" smtClean="0">
                <a:effectLst/>
              </a:rPr>
              <a:t> virusi su </a:t>
            </a:r>
            <a:r>
              <a:rPr lang="hr-HR" dirty="0" err="1" smtClean="0">
                <a:effectLst/>
              </a:rPr>
              <a:t>enkriptirani</a:t>
            </a:r>
            <a:r>
              <a:rPr lang="hr-HR" dirty="0" smtClean="0">
                <a:effectLst/>
              </a:rPr>
              <a:t> virusi koji rabe više različitih kodova za </a:t>
            </a:r>
            <a:r>
              <a:rPr lang="hr-HR" dirty="0" err="1" smtClean="0">
                <a:effectLst/>
              </a:rPr>
              <a:t>dekripciju</a:t>
            </a:r>
            <a:endParaRPr lang="hr-HR" dirty="0" smtClean="0">
              <a:effectLst/>
            </a:endParaRPr>
          </a:p>
          <a:p>
            <a:endParaRPr lang="hr-HR" dirty="0" smtClean="0">
              <a:effectLst/>
            </a:endParaRPr>
          </a:p>
          <a:p>
            <a:r>
              <a:rPr lang="hr-HR" dirty="0" smtClean="0">
                <a:effectLst/>
              </a:rPr>
              <a:t>Teže ih je otkriti nego viruse koji koriste samo jednu metodu </a:t>
            </a:r>
            <a:r>
              <a:rPr lang="hr-HR" dirty="0" err="1" smtClean="0">
                <a:effectLst/>
              </a:rPr>
              <a:t>dekripcije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369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b="1" dirty="0" smtClean="0">
                <a:effectLst/>
              </a:rPr>
              <a:t>Polimorfni kod</a:t>
            </a:r>
            <a:endParaRPr lang="hr-HR" sz="6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Polimorfni virus inficira datoteke s kriptiranom kopijom sebe i modulom za dekriptiranje, taj modul se mijenja (mutira) kod svake infekcije</a:t>
            </a:r>
          </a:p>
          <a:p>
            <a:endParaRPr lang="hr-HR" dirty="0"/>
          </a:p>
          <a:p>
            <a:r>
              <a:rPr lang="hr-HR" dirty="0" smtClean="0">
                <a:effectLst/>
              </a:rPr>
              <a:t>Dobro napisani polimorfni virusi nemaju dijelova koji ostaju isti nakon infekcije, što otežava otkrivanje virusa od </a:t>
            </a:r>
            <a:r>
              <a:rPr lang="hr-HR" dirty="0" err="1" smtClean="0">
                <a:effectLst/>
              </a:rPr>
              <a:t>anti</a:t>
            </a:r>
            <a:r>
              <a:rPr lang="hr-HR" dirty="0" smtClean="0">
                <a:effectLst/>
              </a:rPr>
              <a:t> virus programa koji koriste potpise kao metodu detekcije.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589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0612" y="283632"/>
            <a:ext cx="8534400" cy="1507067"/>
          </a:xfrm>
        </p:spPr>
        <p:txBody>
          <a:bodyPr>
            <a:normAutofit/>
          </a:bodyPr>
          <a:lstStyle/>
          <a:p>
            <a:r>
              <a:rPr lang="hr-HR" sz="6000" b="1" dirty="0" smtClean="0">
                <a:effectLst/>
              </a:rPr>
              <a:t>Metamorfni kod</a:t>
            </a:r>
            <a:endParaRPr lang="hr-HR" sz="6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0612" y="1790699"/>
            <a:ext cx="8534400" cy="3615267"/>
          </a:xfrm>
        </p:spPr>
        <p:txBody>
          <a:bodyPr>
            <a:normAutofit/>
          </a:bodyPr>
          <a:lstStyle/>
          <a:p>
            <a:r>
              <a:rPr lang="hr-HR" dirty="0" smtClean="0">
                <a:effectLst/>
              </a:rPr>
              <a:t>Virus s metamorfnim kodom je onaj koji mijenja (mutira) cijelo tijelo virusa kod novih infekcija</a:t>
            </a:r>
          </a:p>
          <a:p>
            <a:endParaRPr lang="hr-HR" dirty="0"/>
          </a:p>
          <a:p>
            <a:r>
              <a:rPr lang="hr-HR" dirty="0" smtClean="0">
                <a:effectLst/>
              </a:rPr>
              <a:t>Nije ih moguće otkriti uspoređivanjem s popisima virusnih "potpisa„ </a:t>
            </a:r>
          </a:p>
          <a:p>
            <a:endParaRPr lang="hr-HR" dirty="0"/>
          </a:p>
          <a:p>
            <a:r>
              <a:rPr lang="hr-HR" dirty="0" smtClean="0">
                <a:effectLst/>
              </a:rPr>
              <a:t>Prednost nad polimorfnim virusima je što se tijelo virusa ne dekriptira u memoriji pa ga je nemoguće presresti i analizirati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375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NAJGORI VURUSI DO SADA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60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>
                <a:hlinkClick r:id="rId2" tooltip="Word.Concept (stranica ne postoji)"/>
              </a:rPr>
              <a:t>Word.Concept</a:t>
            </a:r>
            <a:r>
              <a:rPr lang="hr-HR" dirty="0"/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 prvi makro virus odnosno predak današnjih </a:t>
            </a:r>
            <a:r>
              <a:rPr lang="hr-HR" dirty="0">
                <a:hlinkClick r:id="rId3" tooltip="E-mail"/>
              </a:rPr>
              <a:t>e-mail</a:t>
            </a:r>
            <a:r>
              <a:rPr lang="hr-HR" dirty="0"/>
              <a:t> virusa koji je inficirao </a:t>
            </a:r>
            <a:r>
              <a:rPr lang="hr-HR" dirty="0">
                <a:hlinkClick r:id="rId4" tooltip="Word"/>
              </a:rPr>
              <a:t>Word</a:t>
            </a:r>
            <a:r>
              <a:rPr lang="hr-HR" dirty="0"/>
              <a:t> dokumente, ali nije pravio nikakvu stvarnu štetu. Ipak, širio se vrlo brzo. Godine </a:t>
            </a:r>
            <a:r>
              <a:rPr lang="hr-HR" dirty="0" smtClean="0">
                <a:hlinkClick r:id="rId5" tooltip="1996"/>
              </a:rPr>
              <a:t>1996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bio je najrašireniji virus na svijetu, a i danas je uvijek prisutan</a:t>
            </a:r>
          </a:p>
        </p:txBody>
      </p:sp>
    </p:spTree>
    <p:extLst>
      <p:ext uri="{BB962C8B-B14F-4D97-AF65-F5344CB8AC3E}">
        <p14:creationId xmlns:p14="http://schemas.microsoft.com/office/powerpoint/2010/main" val="299761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6311" y="401918"/>
            <a:ext cx="9404723" cy="1400530"/>
          </a:xfrm>
        </p:spPr>
        <p:txBody>
          <a:bodyPr/>
          <a:lstStyle/>
          <a:p>
            <a:r>
              <a:rPr lang="hr-HR" b="1" dirty="0" err="1">
                <a:hlinkClick r:id="rId2" tooltip="Melissa (crv)"/>
              </a:rPr>
              <a:t>Melissa</a:t>
            </a:r>
            <a:r>
              <a:rPr lang="hr-HR" b="1" dirty="0"/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 jedan od virusa koji se sam slao svakome iz adresara </a:t>
            </a:r>
            <a:r>
              <a:rPr lang="hr-HR" dirty="0" smtClean="0"/>
              <a:t>računala </a:t>
            </a:r>
          </a:p>
          <a:p>
            <a:endParaRPr lang="hr-HR" dirty="0" smtClean="0">
              <a:hlinkClick r:id="rId3" tooltip="Melissa"/>
            </a:endParaRPr>
          </a:p>
          <a:p>
            <a:r>
              <a:rPr lang="hr-HR" dirty="0" err="1" smtClean="0">
                <a:hlinkClick r:id="rId3" tooltip="Melissa"/>
              </a:rPr>
              <a:t>Melissa</a:t>
            </a:r>
            <a:r>
              <a:rPr lang="hr-HR" dirty="0" smtClean="0"/>
              <a:t> </a:t>
            </a:r>
            <a:r>
              <a:rPr lang="hr-HR" dirty="0"/>
              <a:t>je prouzročila štetu od oko 385 milijuna USD</a:t>
            </a:r>
          </a:p>
        </p:txBody>
      </p:sp>
    </p:spTree>
    <p:extLst>
      <p:ext uri="{BB962C8B-B14F-4D97-AF65-F5344CB8AC3E}">
        <p14:creationId xmlns:p14="http://schemas.microsoft.com/office/powerpoint/2010/main" val="254780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>
                <a:hlinkClick r:id="rId2" tooltip="Michelangelo (virus) (stranica ne postoji)"/>
              </a:rPr>
              <a:t>Michelangelo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 virus koji je napao velik broj </a:t>
            </a:r>
            <a:r>
              <a:rPr lang="hr-HR" dirty="0">
                <a:hlinkClick r:id="rId3" tooltip="PC"/>
              </a:rPr>
              <a:t>PC</a:t>
            </a:r>
            <a:r>
              <a:rPr lang="hr-HR" dirty="0"/>
              <a:t>-ja, bio je i prvi primjer fame koja se stvara oko </a:t>
            </a:r>
            <a:r>
              <a:rPr lang="hr-HR" dirty="0" smtClean="0"/>
              <a:t>virusa</a:t>
            </a:r>
          </a:p>
          <a:p>
            <a:endParaRPr lang="hr-HR" dirty="0" smtClean="0"/>
          </a:p>
          <a:p>
            <a:r>
              <a:rPr lang="hr-HR" dirty="0" smtClean="0"/>
              <a:t>Priče </a:t>
            </a:r>
            <a:r>
              <a:rPr lang="hr-HR" dirty="0"/>
              <a:t>iz medija preplašile su sve, no kada je došao </a:t>
            </a:r>
            <a:r>
              <a:rPr lang="hr-HR" dirty="0">
                <a:hlinkClick r:id="rId4" tooltip="6. ožujka"/>
              </a:rPr>
              <a:t>6. ožujka</a:t>
            </a:r>
            <a:r>
              <a:rPr lang="hr-HR" dirty="0"/>
              <a:t>, bio je puno manje </a:t>
            </a:r>
            <a:r>
              <a:rPr lang="hr-HR" dirty="0" err="1"/>
              <a:t>zastrašujuć</a:t>
            </a:r>
            <a:r>
              <a:rPr lang="hr-HR" dirty="0"/>
              <a:t> negoli što se mislilo da će </a:t>
            </a:r>
            <a:r>
              <a:rPr lang="hr-HR" dirty="0" smtClean="0"/>
              <a:t>biti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813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>
                <a:hlinkClick r:id="rId2" tooltip="Bubble boy (stranica ne postoji)"/>
              </a:rPr>
              <a:t>Bubble</a:t>
            </a:r>
            <a:r>
              <a:rPr lang="hr-HR" b="1" dirty="0">
                <a:hlinkClick r:id="rId2" tooltip="Bubble boy (stranica ne postoji)"/>
              </a:rPr>
              <a:t> boy</a:t>
            </a:r>
            <a:r>
              <a:rPr lang="hr-HR" b="1" dirty="0"/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 virus kojim se putem e-maila može dobiti neki virus</a:t>
            </a:r>
          </a:p>
          <a:p>
            <a:endParaRPr lang="hr-HR" dirty="0" smtClean="0"/>
          </a:p>
          <a:p>
            <a:r>
              <a:rPr lang="hr-HR" dirty="0" smtClean="0"/>
              <a:t>Oko </a:t>
            </a:r>
            <a:r>
              <a:rPr lang="hr-HR" dirty="0" err="1"/>
              <a:t>Bubbleboya</a:t>
            </a:r>
            <a:r>
              <a:rPr lang="hr-HR" dirty="0"/>
              <a:t> se stvorilo više panike nego što je stvarno zaslužio, ali je jedan od najvažnijih virusa do </a:t>
            </a:r>
            <a:r>
              <a:rPr lang="hr-HR" dirty="0" smtClean="0"/>
              <a:t>danas</a:t>
            </a:r>
          </a:p>
          <a:p>
            <a:endParaRPr lang="hr-HR" dirty="0" smtClean="0"/>
          </a:p>
          <a:p>
            <a:r>
              <a:rPr lang="hr-HR" dirty="0" smtClean="0"/>
              <a:t>Prije </a:t>
            </a:r>
            <a:r>
              <a:rPr lang="hr-HR" dirty="0"/>
              <a:t>njega se nije mogao dobiti virus čitajući </a:t>
            </a:r>
            <a:r>
              <a:rPr lang="hr-HR" dirty="0">
                <a:hlinkClick r:id="rId3" tooltip="E-mail"/>
              </a:rPr>
              <a:t>e-mail</a:t>
            </a:r>
            <a:r>
              <a:rPr lang="hr-HR" dirty="0"/>
              <a:t>, ali </a:t>
            </a:r>
            <a:r>
              <a:rPr lang="hr-HR" dirty="0" err="1"/>
              <a:t>Bubbleboy</a:t>
            </a:r>
            <a:r>
              <a:rPr lang="hr-HR" dirty="0"/>
              <a:t> je to </a:t>
            </a:r>
            <a:r>
              <a:rPr lang="hr-HR" dirty="0" smtClean="0"/>
              <a:t>promijenio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5443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</a:t>
            </a:r>
            <a:r>
              <a:rPr lang="hr-HR" smtClean="0"/>
              <a:t>TO </a:t>
            </a:r>
            <a:r>
              <a:rPr lang="hr-HR" dirty="0" smtClean="0"/>
              <a:t>SU RAČUNALNI VIRUSI?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effectLst/>
              </a:rPr>
              <a:t>Računalni virus-</a:t>
            </a:r>
            <a:r>
              <a:rPr lang="hr-HR" dirty="0" smtClean="0">
                <a:effectLst/>
              </a:rPr>
              <a:t>je računalni program koji može "zaraziti" druge programe tako da u njih unese kopiju samog sebe (koja može biti modificirana).</a:t>
            </a:r>
          </a:p>
          <a:p>
            <a:endParaRPr lang="hr-HR" dirty="0"/>
          </a:p>
          <a:p>
            <a:r>
              <a:rPr lang="hr-HR" dirty="0" smtClean="0">
                <a:effectLst/>
              </a:rPr>
              <a:t>Virus se može proširiti računalnim sustavom ili mrežom koristeći se ovlastima korisnika koji su zaraženi.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376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hlinkClick r:id="rId2" tooltip="Love bug"/>
              </a:rPr>
              <a:t>Love </a:t>
            </a:r>
            <a:r>
              <a:rPr lang="hr-HR" b="1" dirty="0" err="1">
                <a:hlinkClick r:id="rId2" tooltip="Love bug"/>
              </a:rPr>
              <a:t>bug</a:t>
            </a:r>
            <a:r>
              <a:rPr lang="hr-HR" b="1" dirty="0"/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 virus, poznatiji kao “I LOVE YOU“ virus, iskorištavao je ljudsku znatiželju da bi se </a:t>
            </a:r>
            <a:r>
              <a:rPr lang="hr-HR" dirty="0" smtClean="0"/>
              <a:t>širio</a:t>
            </a:r>
          </a:p>
          <a:p>
            <a:endParaRPr lang="hr-HR" dirty="0" smtClean="0"/>
          </a:p>
          <a:p>
            <a:r>
              <a:rPr lang="hr-HR" dirty="0" smtClean="0"/>
              <a:t>Zarazio </a:t>
            </a:r>
            <a:r>
              <a:rPr lang="hr-HR" dirty="0"/>
              <a:t>je 45 milijuna računala u jednom danu i napravio štetu od 8,75 milijardi USD</a:t>
            </a:r>
          </a:p>
        </p:txBody>
      </p:sp>
    </p:spTree>
    <p:extLst>
      <p:ext uri="{BB962C8B-B14F-4D97-AF65-F5344CB8AC3E}">
        <p14:creationId xmlns:p14="http://schemas.microsoft.com/office/powerpoint/2010/main" val="328198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>
                <a:hlinkClick r:id="rId2" tooltip="Code Red"/>
              </a:rPr>
              <a:t>Code</a:t>
            </a:r>
            <a:r>
              <a:rPr lang="hr-HR" b="1" dirty="0">
                <a:hlinkClick r:id="rId2" tooltip="Code Red"/>
              </a:rPr>
              <a:t> Red</a:t>
            </a:r>
            <a:r>
              <a:rPr lang="hr-HR" b="1" dirty="0"/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 virus koji je, koristeći "staru" rupu u sigurnosnom sustavu računala, pretvarao računala u tzv. "zombije" koji odbijaju </a:t>
            </a:r>
            <a:r>
              <a:rPr lang="hr-HR" dirty="0" smtClean="0"/>
              <a:t>naredbe</a:t>
            </a:r>
          </a:p>
          <a:p>
            <a:endParaRPr lang="hr-HR" dirty="0"/>
          </a:p>
          <a:p>
            <a:r>
              <a:rPr lang="hr-HR" dirty="0" smtClean="0"/>
              <a:t> </a:t>
            </a:r>
            <a:r>
              <a:rPr lang="hr-HR" dirty="0"/>
              <a:t>U samo devet sati uspio je zaraziti 250 000 računala, a šteta koju je uzrokovao procijenjena je na 2,62 milijarde </a:t>
            </a:r>
            <a:r>
              <a:rPr lang="hr-HR" dirty="0" smtClean="0"/>
              <a:t>USD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843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6000" b="1" dirty="0"/>
              <a:t>Prijenos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Virusi </a:t>
            </a:r>
            <a:r>
              <a:rPr lang="hr-HR" dirty="0"/>
              <a:t>se mogu prenositi na puno načina, a u današnje vrijeme se skoro svi virusi prenose preko </a:t>
            </a:r>
            <a:r>
              <a:rPr lang="hr-HR" dirty="0">
                <a:hlinkClick r:id="rId2" tooltip="Internet"/>
              </a:rPr>
              <a:t>interneta</a:t>
            </a:r>
            <a:r>
              <a:rPr lang="hr-HR" dirty="0"/>
              <a:t>, a mogu se prenositi i </a:t>
            </a:r>
            <a:r>
              <a:rPr lang="hr-HR" dirty="0">
                <a:hlinkClick r:id="rId3" tooltip="Disketa"/>
              </a:rPr>
              <a:t>disketama</a:t>
            </a:r>
            <a:r>
              <a:rPr lang="hr-HR" dirty="0"/>
              <a:t>, izmjenjivim </a:t>
            </a:r>
            <a:r>
              <a:rPr lang="hr-HR" dirty="0">
                <a:hlinkClick r:id="rId4" tooltip="Hard disk"/>
              </a:rPr>
              <a:t>hard diskovima</a:t>
            </a:r>
            <a:r>
              <a:rPr lang="hr-HR" dirty="0"/>
              <a:t>, </a:t>
            </a:r>
            <a:r>
              <a:rPr lang="hr-HR" dirty="0">
                <a:hlinkClick r:id="rId5" tooltip="CD"/>
              </a:rPr>
              <a:t>CD</a:t>
            </a:r>
            <a:r>
              <a:rPr lang="hr-HR" dirty="0"/>
              <a:t>-ovima i drugim prenosivim </a:t>
            </a:r>
            <a:r>
              <a:rPr lang="hr-HR" dirty="0" smtClean="0"/>
              <a:t>medijima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744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Primjeri virusa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>
                <a:hlinkClick r:id="rId2" tooltip="5lo"/>
              </a:rPr>
              <a:t>5lo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 smtClean="0">
                <a:hlinkClick r:id="rId3" tooltip="A2K.Damcor"/>
              </a:rPr>
              <a:t>A2K.Damcor</a:t>
            </a:r>
            <a:r>
              <a:rPr lang="hr-HR" dirty="0" smtClean="0"/>
              <a:t> </a:t>
            </a:r>
          </a:p>
          <a:p>
            <a:r>
              <a:rPr lang="hr-HR" dirty="0" err="1" smtClean="0">
                <a:hlinkClick r:id="rId4" tooltip="ACTS.Spaceflash"/>
              </a:rPr>
              <a:t>ACTS.Spaceflash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 err="1">
                <a:hlinkClick r:id="rId5" tooltip="Adolph (računalni virus)"/>
              </a:rPr>
              <a:t>Adolph</a:t>
            </a:r>
            <a:r>
              <a:rPr lang="hr-HR" dirty="0">
                <a:hlinkClick r:id="rId5" tooltip="Adolph (računalni virus)"/>
              </a:rPr>
              <a:t> (računalni virus</a:t>
            </a:r>
            <a:r>
              <a:rPr lang="hr-HR" dirty="0" smtClean="0">
                <a:hlinkClick r:id="rId5" tooltip="Adolph (računalni virus)"/>
              </a:rPr>
              <a:t>)</a:t>
            </a:r>
            <a:endParaRPr lang="hr-HR" dirty="0" smtClean="0"/>
          </a:p>
          <a:p>
            <a:r>
              <a:rPr lang="hr-HR" dirty="0" err="1" smtClean="0">
                <a:hlinkClick r:id="rId6" tooltip="Ambulance (računalni virus)"/>
              </a:rPr>
              <a:t>Ambulance</a:t>
            </a:r>
            <a:r>
              <a:rPr lang="hr-HR" dirty="0" smtClean="0">
                <a:hlinkClick r:id="rId6" tooltip="Ambulance (računalni virus)"/>
              </a:rPr>
              <a:t> </a:t>
            </a:r>
            <a:r>
              <a:rPr lang="hr-HR" dirty="0">
                <a:hlinkClick r:id="rId6" tooltip="Ambulance (računalni virus)"/>
              </a:rPr>
              <a:t>(računalni virus</a:t>
            </a:r>
            <a:r>
              <a:rPr lang="hr-HR" dirty="0" smtClean="0">
                <a:hlinkClick r:id="rId6" tooltip="Ambulance (računalni virus)"/>
              </a:rPr>
              <a:t>)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>
                <a:hlinkClick r:id="rId7" tooltip="Anti-Pascal II.400"/>
              </a:rPr>
              <a:t>Anti-Pascal </a:t>
            </a:r>
            <a:r>
              <a:rPr lang="hr-HR" dirty="0" smtClean="0">
                <a:hlinkClick r:id="rId7" tooltip="Anti-Pascal II.400"/>
              </a:rPr>
              <a:t>II.400</a:t>
            </a:r>
            <a:endParaRPr lang="hr-HR" dirty="0" smtClean="0"/>
          </a:p>
          <a:p>
            <a:r>
              <a:rPr lang="hr-HR" dirty="0" smtClean="0">
                <a:hlinkClick r:id="rId8" tooltip="Alabama (računalni virus)"/>
              </a:rPr>
              <a:t>Alabama </a:t>
            </a:r>
            <a:r>
              <a:rPr lang="hr-HR" dirty="0">
                <a:hlinkClick r:id="rId8" tooltip="Alabama (računalni virus)"/>
              </a:rPr>
              <a:t>(računalni virus</a:t>
            </a:r>
            <a:r>
              <a:rPr lang="hr-HR" dirty="0" smtClean="0">
                <a:hlinkClick r:id="rId8" tooltip="Alabama (računalni virus)"/>
              </a:rPr>
              <a:t>)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 smtClean="0">
                <a:hlinkClick r:id="rId9" tooltip="China.882"/>
              </a:rPr>
              <a:t>China.882</a:t>
            </a:r>
            <a:r>
              <a:rPr lang="hr-HR" dirty="0" smtClean="0"/>
              <a:t> </a:t>
            </a:r>
            <a:r>
              <a:rPr lang="hr-HR" dirty="0" err="1" smtClean="0">
                <a:hlinkClick r:id="rId10" tooltip="Eliza"/>
              </a:rPr>
              <a:t>Eliza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 err="1" smtClean="0">
                <a:hlinkClick r:id="rId11" tooltip="Looksky"/>
              </a:rPr>
              <a:t>Looksky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 err="1" smtClean="0">
                <a:hlinkClick r:id="rId12" tooltip="MEL.Odorous"/>
              </a:rPr>
              <a:t>MEL.Odorous</a:t>
            </a:r>
            <a:endParaRPr lang="hr-HR" dirty="0" smtClean="0"/>
          </a:p>
          <a:p>
            <a:r>
              <a:rPr lang="hr-HR" dirty="0" smtClean="0">
                <a:hlinkClick r:id="rId13" tooltip="Rodolf.4096"/>
              </a:rPr>
              <a:t>Rodolf.4096</a:t>
            </a:r>
            <a:endParaRPr lang="hr-HR" dirty="0" smtClean="0"/>
          </a:p>
          <a:p>
            <a:r>
              <a:rPr lang="hr-HR" dirty="0" smtClean="0"/>
              <a:t>I RAZNI DRUGI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565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5130" y="440018"/>
            <a:ext cx="9404723" cy="140053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PREZENTACIJU IZRADIO: MARKO KRAMARIĆ</a:t>
            </a:r>
          </a:p>
          <a:p>
            <a:r>
              <a:rPr lang="hr-HR" dirty="0"/>
              <a:t>IZVOR INFORMACIJA: </a:t>
            </a:r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hr.wikipedia.org/wiki/Ra%C4%8Dunalni_virus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003" y="400367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01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NAJPOZNATIJI VIRUSI: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err="1"/>
              <a:t>R</a:t>
            </a:r>
            <a:r>
              <a:rPr lang="hr-HR" b="1" dirty="0" err="1" smtClean="0">
                <a:effectLst/>
              </a:rPr>
              <a:t>rojanski</a:t>
            </a:r>
            <a:r>
              <a:rPr lang="hr-HR" b="1" dirty="0" smtClean="0">
                <a:effectLst/>
              </a:rPr>
              <a:t> konj</a:t>
            </a:r>
            <a:r>
              <a:rPr lang="hr-HR" dirty="0" smtClean="0">
                <a:effectLst/>
              </a:rPr>
              <a:t>-ili kraće </a:t>
            </a:r>
            <a:r>
              <a:rPr lang="hr-HR" b="1" dirty="0" err="1" smtClean="0">
                <a:effectLst/>
              </a:rPr>
              <a:t>trojanac</a:t>
            </a:r>
            <a:r>
              <a:rPr lang="hr-HR" dirty="0" smtClean="0">
                <a:effectLst/>
              </a:rPr>
              <a:t> je maliciozni računalni program koji se lažno predstavlja kao neki drugi program s korisnim ili poželjnim funkcijama.</a:t>
            </a:r>
          </a:p>
          <a:p>
            <a:r>
              <a:rPr lang="hr-HR" b="1" dirty="0" err="1" smtClean="0">
                <a:effectLst/>
              </a:rPr>
              <a:t>Spyware</a:t>
            </a:r>
            <a:r>
              <a:rPr lang="hr-HR" dirty="0" smtClean="0">
                <a:effectLst/>
              </a:rPr>
              <a:t>-je široka kategorija malicioznog softwarea s namjenom da presreće ili preuzima djelomično kontrolu rada na računalu bez znanja ili dozvole korisnika</a:t>
            </a:r>
          </a:p>
          <a:p>
            <a:r>
              <a:rPr lang="hr-HR" b="1" dirty="0" smtClean="0"/>
              <a:t>R</a:t>
            </a:r>
            <a:r>
              <a:rPr lang="hr-HR" b="1" dirty="0" smtClean="0">
                <a:effectLst/>
              </a:rPr>
              <a:t>ačunalni crv-</a:t>
            </a:r>
            <a:r>
              <a:rPr lang="hr-HR" dirty="0" smtClean="0">
                <a:effectLst/>
              </a:rPr>
              <a:t>su</a:t>
            </a:r>
            <a:r>
              <a:rPr lang="hr-HR" b="1" dirty="0" smtClean="0">
                <a:effectLst/>
              </a:rPr>
              <a:t> </a:t>
            </a:r>
            <a:r>
              <a:rPr lang="hr-HR" dirty="0" smtClean="0">
                <a:effectLst/>
              </a:rPr>
              <a:t>računalni programi koji umnožavaju sami sebe</a:t>
            </a:r>
          </a:p>
          <a:p>
            <a:r>
              <a:rPr lang="hr-HR" b="1" dirty="0" err="1" smtClean="0">
                <a:effectLst/>
              </a:rPr>
              <a:t>Adware</a:t>
            </a:r>
            <a:r>
              <a:rPr lang="hr-HR" dirty="0"/>
              <a:t>-</a:t>
            </a:r>
            <a:r>
              <a:rPr lang="hr-HR" dirty="0" smtClean="0">
                <a:effectLst/>
              </a:rPr>
              <a:t>je </a:t>
            </a:r>
            <a:r>
              <a:rPr lang="hr-HR" dirty="0" smtClean="0">
                <a:effectLst/>
                <a:hlinkClick r:id="rId2" tooltip="Program"/>
              </a:rPr>
              <a:t>program</a:t>
            </a:r>
            <a:r>
              <a:rPr lang="hr-HR" dirty="0" smtClean="0">
                <a:effectLst/>
              </a:rPr>
              <a:t> koji automatski prikazuje ili skida (preuzima) </a:t>
            </a:r>
            <a:r>
              <a:rPr lang="hr-HR" dirty="0" smtClean="0">
                <a:effectLst/>
                <a:hlinkClick r:id="rId3" tooltip="Oglas"/>
              </a:rPr>
              <a:t>oglase</a:t>
            </a:r>
            <a:r>
              <a:rPr lang="hr-HR" dirty="0" smtClean="0">
                <a:effectLst/>
              </a:rPr>
              <a:t> na računalo nakon što je instaliran neki </a:t>
            </a:r>
            <a:r>
              <a:rPr lang="hr-HR" dirty="0" smtClean="0">
                <a:effectLst/>
                <a:hlinkClick r:id="rId4" tooltip="Softver"/>
              </a:rPr>
              <a:t>softver</a:t>
            </a:r>
            <a:r>
              <a:rPr lang="hr-HR" dirty="0" smtClean="0">
                <a:effectLst/>
              </a:rPr>
              <a:t> ili nakon korištenja neke </a:t>
            </a:r>
            <a:r>
              <a:rPr lang="hr-HR" dirty="0" smtClean="0">
                <a:effectLst/>
                <a:hlinkClick r:id="rId5" tooltip="Aplikacija"/>
              </a:rPr>
              <a:t>aplikacije</a:t>
            </a:r>
            <a:endParaRPr lang="hr-H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612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5130" y="351118"/>
            <a:ext cx="9404723" cy="1400530"/>
          </a:xfrm>
        </p:spPr>
        <p:txBody>
          <a:bodyPr>
            <a:normAutofit/>
          </a:bodyPr>
          <a:lstStyle/>
          <a:p>
            <a:r>
              <a:rPr lang="hr-HR" sz="6000" b="1" dirty="0" err="1"/>
              <a:t>B</a:t>
            </a:r>
            <a:r>
              <a:rPr lang="hr-HR" sz="6000" b="1" dirty="0" err="1" smtClean="0"/>
              <a:t>oot</a:t>
            </a:r>
            <a:r>
              <a:rPr lang="hr-HR" sz="6000" b="1" dirty="0" smtClean="0"/>
              <a:t> sektor virusi </a:t>
            </a:r>
            <a:endParaRPr lang="hr-HR" sz="6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>
                <a:effectLst/>
              </a:rPr>
              <a:t>-napadaju Master </a:t>
            </a:r>
            <a:r>
              <a:rPr lang="hr-HR" dirty="0" err="1" smtClean="0">
                <a:effectLst/>
              </a:rPr>
              <a:t>boot</a:t>
            </a:r>
            <a:r>
              <a:rPr lang="hr-HR" dirty="0" smtClean="0">
                <a:effectLst/>
              </a:rPr>
              <a:t> sektor</a:t>
            </a:r>
          </a:p>
        </p:txBody>
      </p:sp>
    </p:spTree>
    <p:extLst>
      <p:ext uri="{BB962C8B-B14F-4D97-AF65-F5344CB8AC3E}">
        <p14:creationId xmlns:p14="http://schemas.microsoft.com/office/powerpoint/2010/main" val="65236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74220" y="287618"/>
            <a:ext cx="9404723" cy="1400530"/>
          </a:xfrm>
        </p:spPr>
        <p:txBody>
          <a:bodyPr>
            <a:normAutofit/>
          </a:bodyPr>
          <a:lstStyle/>
          <a:p>
            <a:r>
              <a:rPr lang="hr-HR" sz="6000" b="1" dirty="0" smtClean="0"/>
              <a:t>P</a:t>
            </a:r>
            <a:r>
              <a:rPr lang="hr-HR" sz="6000" b="1" dirty="0" smtClean="0">
                <a:effectLst/>
              </a:rPr>
              <a:t>arazitski</a:t>
            </a:r>
            <a:endParaRPr lang="hr-HR" sz="6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zaraze izvršne datoteke dodavanjem svog sadržaja u strukturu programa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286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b="1" dirty="0"/>
              <a:t>S</a:t>
            </a:r>
            <a:r>
              <a:rPr lang="hr-HR" sz="6000" b="1" dirty="0" smtClean="0">
                <a:effectLst/>
              </a:rPr>
              <a:t>vestrani virusi </a:t>
            </a:r>
            <a:endParaRPr lang="hr-HR" sz="6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napadaju </a:t>
            </a:r>
            <a:r>
              <a:rPr lang="hr-HR" dirty="0" err="1" smtClean="0">
                <a:effectLst/>
              </a:rPr>
              <a:t>boot</a:t>
            </a:r>
            <a:r>
              <a:rPr lang="hr-HR" dirty="0" smtClean="0">
                <a:effectLst/>
              </a:rPr>
              <a:t> sektore i izvršne programe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315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b="1" dirty="0"/>
              <a:t>V</a:t>
            </a:r>
            <a:r>
              <a:rPr lang="hr-HR" sz="6000" b="1" dirty="0" smtClean="0">
                <a:effectLst/>
              </a:rPr>
              <a:t>irusi pratioci </a:t>
            </a:r>
            <a:endParaRPr lang="hr-HR" sz="6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stvori .</a:t>
            </a:r>
            <a:r>
              <a:rPr lang="hr-HR" dirty="0" err="1" smtClean="0">
                <a:effectLst/>
              </a:rPr>
              <a:t>com</a:t>
            </a:r>
            <a:r>
              <a:rPr lang="hr-HR" dirty="0" smtClean="0">
                <a:effectLst/>
              </a:rPr>
              <a:t> datoteku koristeći ime već postojećeg .</a:t>
            </a:r>
            <a:r>
              <a:rPr lang="hr-HR" dirty="0" err="1" smtClean="0">
                <a:effectLst/>
              </a:rPr>
              <a:t>exe</a:t>
            </a:r>
            <a:r>
              <a:rPr lang="hr-HR" dirty="0" smtClean="0">
                <a:effectLst/>
              </a:rPr>
              <a:t> programa i ugradi u nju svoj kod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813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b="1" dirty="0"/>
              <a:t>L</a:t>
            </a:r>
            <a:r>
              <a:rPr lang="hr-HR" sz="6000" b="1" dirty="0" smtClean="0">
                <a:effectLst/>
              </a:rPr>
              <a:t>ink virusi </a:t>
            </a:r>
            <a:endParaRPr lang="hr-HR" sz="6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u trenu inficiraju napadnuti računalni sustav, može izazvati pravi kaos na disku</a:t>
            </a:r>
          </a:p>
          <a:p>
            <a:r>
              <a:rPr lang="hr-HR" dirty="0" err="1" smtClean="0"/>
              <a:t>Pimjer</a:t>
            </a:r>
            <a:r>
              <a:rPr lang="hr-HR" dirty="0" smtClean="0"/>
              <a:t> vam </a:t>
            </a:r>
            <a:r>
              <a:rPr lang="hr-HR" dirty="0" err="1" smtClean="0"/>
              <a:t>moze</a:t>
            </a:r>
            <a:r>
              <a:rPr lang="hr-HR" dirty="0" smtClean="0"/>
              <a:t> biti </a:t>
            </a:r>
            <a:r>
              <a:rPr lang="hr-HR" dirty="0" err="1" smtClean="0"/>
              <a:t>facebook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922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b="1" dirty="0"/>
              <a:t>M</a:t>
            </a:r>
            <a:r>
              <a:rPr lang="hr-HR" sz="6000" b="1" dirty="0" smtClean="0">
                <a:effectLst/>
              </a:rPr>
              <a:t>akro virusi </a:t>
            </a:r>
            <a:endParaRPr lang="hr-HR" sz="6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imaju mogućnost da sami sebe kopiraju, brišu i mijenjaju dokumente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16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</TotalTime>
  <Words>779</Words>
  <Application>Microsoft Office PowerPoint</Application>
  <PresentationFormat>Široki zaslon</PresentationFormat>
  <Paragraphs>94</Paragraphs>
  <Slides>24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8" baseType="lpstr">
      <vt:lpstr>Arial</vt:lpstr>
      <vt:lpstr>Century Gothic</vt:lpstr>
      <vt:lpstr>Wingdings 3</vt:lpstr>
      <vt:lpstr>Ion</vt:lpstr>
      <vt:lpstr>VIRUSI</vt:lpstr>
      <vt:lpstr>ŠTO SU RAČUNALNI VIRUSI?</vt:lpstr>
      <vt:lpstr>NAJPOZNATIJI VIRUSI:</vt:lpstr>
      <vt:lpstr>Boot sektor virusi </vt:lpstr>
      <vt:lpstr>Parazitski</vt:lpstr>
      <vt:lpstr>Svestrani virusi </vt:lpstr>
      <vt:lpstr>Virusi pratioci </vt:lpstr>
      <vt:lpstr>Link virusi </vt:lpstr>
      <vt:lpstr>Makro virusi </vt:lpstr>
      <vt:lpstr>Podjela prema mjestu u memoriji</vt:lpstr>
      <vt:lpstr>Enkriptirani virusi</vt:lpstr>
      <vt:lpstr>Oligomorfni virusi</vt:lpstr>
      <vt:lpstr>Polimorfni kod</vt:lpstr>
      <vt:lpstr>Metamorfni kod</vt:lpstr>
      <vt:lpstr>NAJGORI VURUSI DO SADA</vt:lpstr>
      <vt:lpstr>Word.Concept </vt:lpstr>
      <vt:lpstr>Melissa </vt:lpstr>
      <vt:lpstr>Michelangelo</vt:lpstr>
      <vt:lpstr>Bubble boy </vt:lpstr>
      <vt:lpstr>Love bug </vt:lpstr>
      <vt:lpstr>Code Red </vt:lpstr>
      <vt:lpstr>Prijenos</vt:lpstr>
      <vt:lpstr>Primjeri virusa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VIRUSI</dc:title>
  <dc:creator>Korisnik - 12</dc:creator>
  <cp:lastModifiedBy>Korisnik - 12</cp:lastModifiedBy>
  <cp:revision>7</cp:revision>
  <dcterms:created xsi:type="dcterms:W3CDTF">2017-02-09T15:01:57Z</dcterms:created>
  <dcterms:modified xsi:type="dcterms:W3CDTF">2017-02-09T16:08:04Z</dcterms:modified>
</cp:coreProperties>
</file>