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r">
              <a:buNone/>
              <a:defRPr sz="3200" b="1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SIGURNIJEG </a:t>
            </a:r>
            <a:r>
              <a:rPr lang="hr-HR" dirty="0" smtClean="0"/>
              <a:t>INTERNETA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David </a:t>
            </a:r>
            <a:r>
              <a:rPr lang="hr-HR" dirty="0" err="1" smtClean="0"/>
              <a:t>piljić</a:t>
            </a:r>
            <a:r>
              <a:rPr lang="hr-HR" dirty="0" smtClean="0"/>
              <a:t>, 2017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5961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22547" cy="706964"/>
          </a:xfrm>
        </p:spPr>
        <p:txBody>
          <a:bodyPr/>
          <a:lstStyle/>
          <a:p>
            <a:r>
              <a:rPr lang="hr-HR" dirty="0" smtClean="0"/>
              <a:t>O DANU SIGURNIJEG INTERNETA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6555" y="2616200"/>
            <a:ext cx="8761412" cy="36957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Dan sigurnijeg interneta se </a:t>
            </a:r>
            <a:br>
              <a:rPr lang="hr-HR" sz="3200" dirty="0" smtClean="0"/>
            </a:br>
            <a:r>
              <a:rPr lang="hr-HR" sz="3200" dirty="0" smtClean="0"/>
              <a:t>održava drugog dana, </a:t>
            </a:r>
            <a:br>
              <a:rPr lang="hr-HR" sz="3200" dirty="0" smtClean="0"/>
            </a:br>
            <a:r>
              <a:rPr lang="hr-HR" sz="3200" dirty="0" smtClean="0"/>
              <a:t>drugog tjedna u drugom </a:t>
            </a:r>
            <a:br>
              <a:rPr lang="hr-HR" sz="3200" dirty="0" smtClean="0"/>
            </a:br>
            <a:r>
              <a:rPr lang="hr-HR" sz="3200" dirty="0" smtClean="0"/>
              <a:t>mjesecu.</a:t>
            </a:r>
          </a:p>
          <a:p>
            <a:r>
              <a:rPr lang="hr-HR" sz="3200" dirty="0" smtClean="0"/>
              <a:t>Cilj je osvijestiti ljude o </a:t>
            </a:r>
            <a:br>
              <a:rPr lang="hr-HR" sz="3200" dirty="0" smtClean="0"/>
            </a:br>
            <a:r>
              <a:rPr lang="hr-HR" sz="3200" dirty="0" smtClean="0"/>
              <a:t>sigurnosnim problemima </a:t>
            </a:r>
            <a:br>
              <a:rPr lang="hr-HR" sz="3200" dirty="0" smtClean="0"/>
            </a:br>
            <a:r>
              <a:rPr lang="hr-HR" sz="3200" dirty="0" smtClean="0"/>
              <a:t>na internetu!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755899"/>
            <a:ext cx="4807494" cy="37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50" y="4178300"/>
            <a:ext cx="4469500" cy="26797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OPASNOSTI NA 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Virusi, crvi, </a:t>
            </a:r>
            <a:r>
              <a:rPr lang="hr-HR" sz="3200" dirty="0" err="1" smtClean="0"/>
              <a:t>trojani</a:t>
            </a:r>
            <a:r>
              <a:rPr lang="hr-HR" sz="3200" dirty="0" smtClean="0"/>
              <a:t>…</a:t>
            </a:r>
          </a:p>
          <a:p>
            <a:r>
              <a:rPr lang="hr-HR" sz="3200" dirty="0" smtClean="0"/>
              <a:t>Web stranice za kockanje</a:t>
            </a:r>
          </a:p>
          <a:p>
            <a:r>
              <a:rPr lang="hr-HR" sz="3200" dirty="0" smtClean="0"/>
              <a:t>Mnoštvo neprimjerenog sadržaja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079257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0" y="2095500"/>
            <a:ext cx="4762500" cy="47625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 JE ZNATI…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5" y="2501900"/>
            <a:ext cx="7138145" cy="4191000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d</a:t>
            </a:r>
            <a:r>
              <a:rPr lang="hr-HR" sz="3200" dirty="0" smtClean="0"/>
              <a:t>a se lozinke na društvenim mrežama trebaju što češće mijenjati.</a:t>
            </a:r>
          </a:p>
          <a:p>
            <a:r>
              <a:rPr lang="hr-HR" sz="3200" dirty="0"/>
              <a:t>d</a:t>
            </a:r>
            <a:r>
              <a:rPr lang="hr-HR" sz="3200" dirty="0" smtClean="0"/>
              <a:t>a sve sumnjive sadržaje trebamo prijaviti.</a:t>
            </a:r>
          </a:p>
          <a:p>
            <a:r>
              <a:rPr lang="hr-HR" sz="3200" dirty="0" smtClean="0"/>
              <a:t>da zahtjeve za prijateljstvo nepoznatih osoba ne treba prihvaćati.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0183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PREVENCIJA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5" y="2603500"/>
            <a:ext cx="6985745" cy="3784600"/>
          </a:xfrm>
        </p:spPr>
        <p:txBody>
          <a:bodyPr>
            <a:noAutofit/>
          </a:bodyPr>
          <a:lstStyle/>
          <a:p>
            <a:r>
              <a:rPr lang="hr-HR" sz="3200" dirty="0" smtClean="0"/>
              <a:t>Najvažnija je prevencija dolaska u opasnost na internetu.</a:t>
            </a:r>
          </a:p>
          <a:p>
            <a:r>
              <a:rPr lang="hr-HR" sz="3200" dirty="0" smtClean="0"/>
              <a:t>Prevenciju možemo postići tako što posjećujemo samo </a:t>
            </a:r>
            <a:r>
              <a:rPr lang="hr-HR" sz="3200" b="1" dirty="0" smtClean="0"/>
              <a:t>sigurne stranice</a:t>
            </a:r>
            <a:r>
              <a:rPr lang="hr-HR" sz="3200" dirty="0" smtClean="0"/>
              <a:t>, </a:t>
            </a:r>
            <a:r>
              <a:rPr lang="hr-HR" sz="3200" b="1" dirty="0" smtClean="0"/>
              <a:t>pažljivo dodajemo prijatelje</a:t>
            </a:r>
            <a:r>
              <a:rPr lang="hr-HR" sz="3200" dirty="0" smtClean="0"/>
              <a:t> na društvenim mrežama…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6" y="2171700"/>
            <a:ext cx="5041900" cy="50419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714253" y="6048171"/>
            <a:ext cx="218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/>
              <a:t>c</a:t>
            </a:r>
            <a:r>
              <a:rPr lang="hr-HR" sz="4800" dirty="0" smtClean="0"/>
              <a:t>si.hr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3913422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r-HR" dirty="0" smtClean="0"/>
              <a:t>sigurnostnainternetu.hr/</a:t>
            </a:r>
          </a:p>
        </p:txBody>
      </p:sp>
    </p:spTree>
    <p:extLst>
      <p:ext uri="{BB962C8B-B14F-4D97-AF65-F5344CB8AC3E}">
        <p14:creationId xmlns:p14="http://schemas.microsoft.com/office/powerpoint/2010/main" val="2097339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Plav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</TotalTime>
  <Words>97</Words>
  <Application>Microsoft Office PowerPoint</Application>
  <PresentationFormat>Široki zaslon</PresentationFormat>
  <Paragraphs>19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Soba za sastanke za ion</vt:lpstr>
      <vt:lpstr>DAN SIGURNIJEG INTERNETA</vt:lpstr>
      <vt:lpstr>O DANU SIGURNIJEG INTERNETA</vt:lpstr>
      <vt:lpstr>OPASNOSTI NA INTERNETU</vt:lpstr>
      <vt:lpstr>VAŽNO JE ZNATI…</vt:lpstr>
      <vt:lpstr>PREVENCIJA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SIGURNIJEG INTERNETU</dc:title>
  <dc:creator>korisnik -6</dc:creator>
  <cp:lastModifiedBy>ucitelj 1</cp:lastModifiedBy>
  <cp:revision>7</cp:revision>
  <dcterms:created xsi:type="dcterms:W3CDTF">2017-02-09T15:16:10Z</dcterms:created>
  <dcterms:modified xsi:type="dcterms:W3CDTF">2017-02-10T07:40:24Z</dcterms:modified>
</cp:coreProperties>
</file>