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E17D65D-6154-485B-B784-F7BAEDC51344}" type="datetimeFigureOut">
              <a:rPr lang="hr-HR" smtClean="0"/>
              <a:t>7.5.2015.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624B7B2-5CD7-4A48-BC75-7F40E0849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548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D65D-6154-485B-B784-F7BAEDC51344}" type="datetimeFigureOut">
              <a:rPr lang="hr-HR" smtClean="0"/>
              <a:t>7.5.2015.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7B2-5CD7-4A48-BC75-7F40E0849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425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17D65D-6154-485B-B784-F7BAEDC51344}" type="datetimeFigureOut">
              <a:rPr lang="hr-HR" smtClean="0"/>
              <a:t>7.5.2015.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4B7B2-5CD7-4A48-BC75-7F40E0849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0965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17D65D-6154-485B-B784-F7BAEDC51344}" type="datetimeFigureOut">
              <a:rPr lang="hr-HR" smtClean="0"/>
              <a:t>7.5.2015.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4B7B2-5CD7-4A48-BC75-7F40E0849B6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4286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17D65D-6154-485B-B784-F7BAEDC51344}" type="datetimeFigureOut">
              <a:rPr lang="hr-HR" smtClean="0"/>
              <a:t>7.5.2015.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4B7B2-5CD7-4A48-BC75-7F40E0849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792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D65D-6154-485B-B784-F7BAEDC51344}" type="datetimeFigureOut">
              <a:rPr lang="hr-HR" smtClean="0"/>
              <a:t>7.5.2015.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7B2-5CD7-4A48-BC75-7F40E0849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0684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D65D-6154-485B-B784-F7BAEDC51344}" type="datetimeFigureOut">
              <a:rPr lang="hr-HR" smtClean="0"/>
              <a:t>7.5.2015.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7B2-5CD7-4A48-BC75-7F40E0849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8098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D65D-6154-485B-B784-F7BAEDC51344}" type="datetimeFigureOut">
              <a:rPr lang="hr-HR" smtClean="0"/>
              <a:t>7.5.2015.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7B2-5CD7-4A48-BC75-7F40E0849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616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17D65D-6154-485B-B784-F7BAEDC51344}" type="datetimeFigureOut">
              <a:rPr lang="hr-HR" smtClean="0"/>
              <a:t>7.5.2015.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4B7B2-5CD7-4A48-BC75-7F40E0849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32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D65D-6154-485B-B784-F7BAEDC51344}" type="datetimeFigureOut">
              <a:rPr lang="hr-HR" smtClean="0"/>
              <a:t>7.5.2015.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7B2-5CD7-4A48-BC75-7F40E0849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38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17D65D-6154-485B-B784-F7BAEDC51344}" type="datetimeFigureOut">
              <a:rPr lang="hr-HR" smtClean="0"/>
              <a:t>7.5.2015.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4B7B2-5CD7-4A48-BC75-7F40E0849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582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D65D-6154-485B-B784-F7BAEDC51344}" type="datetimeFigureOut">
              <a:rPr lang="hr-HR" smtClean="0"/>
              <a:t>7.5.2015.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7B2-5CD7-4A48-BC75-7F40E0849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553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D65D-6154-485B-B784-F7BAEDC51344}" type="datetimeFigureOut">
              <a:rPr lang="hr-HR" smtClean="0"/>
              <a:t>7.5.2015.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7B2-5CD7-4A48-BC75-7F40E0849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284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D65D-6154-485B-B784-F7BAEDC51344}" type="datetimeFigureOut">
              <a:rPr lang="hr-HR" smtClean="0"/>
              <a:t>7.5.2015.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7B2-5CD7-4A48-BC75-7F40E0849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552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D65D-6154-485B-B784-F7BAEDC51344}" type="datetimeFigureOut">
              <a:rPr lang="hr-HR" smtClean="0"/>
              <a:t>7.5.2015.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7B2-5CD7-4A48-BC75-7F40E0849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739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D65D-6154-485B-B784-F7BAEDC51344}" type="datetimeFigureOut">
              <a:rPr lang="hr-HR" smtClean="0"/>
              <a:t>7.5.2015.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7B2-5CD7-4A48-BC75-7F40E0849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211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D65D-6154-485B-B784-F7BAEDC51344}" type="datetimeFigureOut">
              <a:rPr lang="hr-HR" smtClean="0"/>
              <a:t>7.5.2015.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7B2-5CD7-4A48-BC75-7F40E0849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4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7D65D-6154-485B-B784-F7BAEDC51344}" type="datetimeFigureOut">
              <a:rPr lang="hr-HR" smtClean="0"/>
              <a:t>7.5.2015.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B7B2-5CD7-4A48-BC75-7F40E0849B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7978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hak.hr/ha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3. Tjedan sigurnosti cestovnog prometa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8494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1473200"/>
            <a:ext cx="10820400" cy="4745485"/>
          </a:xfrm>
        </p:spPr>
        <p:txBody>
          <a:bodyPr>
            <a:normAutofit/>
          </a:bodyPr>
          <a:lstStyle/>
          <a:p>
            <a:r>
              <a:rPr lang="hr-HR" sz="3600" dirty="0"/>
              <a:t>Obilježavanje Trećeg tjedna sigurnosti cestovnog prometa koji se ove godine obilježava pod sloganom “Čuvajmo dječje živote</a:t>
            </a:r>
            <a:r>
              <a:rPr lang="hr-HR" sz="3600" dirty="0" smtClean="0"/>
              <a:t>”.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3479800"/>
            <a:ext cx="9080499" cy="32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3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1747"/>
          </a:xfrm>
        </p:spPr>
      </p:pic>
    </p:spTree>
    <p:extLst>
      <p:ext uri="{BB962C8B-B14F-4D97-AF65-F5344CB8AC3E}">
        <p14:creationId xmlns:p14="http://schemas.microsoft.com/office/powerpoint/2010/main" val="7636873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88227"/>
          </a:xfrm>
        </p:spPr>
        <p:txBody>
          <a:bodyPr>
            <a:noAutofit/>
          </a:bodyPr>
          <a:lstStyle/>
          <a:p>
            <a:pPr algn="ctr"/>
            <a:r>
              <a:rPr lang="pl-PL" dirty="0"/>
              <a:t>Deset strategija za povećanje sigurnosti djece u prometu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1968500"/>
            <a:ext cx="10820400" cy="4250185"/>
          </a:xfrm>
        </p:spPr>
        <p:txBody>
          <a:bodyPr>
            <a:normAutofit fontScale="85000" lnSpcReduction="20000"/>
          </a:bodyPr>
          <a:lstStyle/>
          <a:p>
            <a:endParaRPr lang="hr-HR" sz="3600" dirty="0"/>
          </a:p>
          <a:p>
            <a:r>
              <a:rPr lang="hr-HR" sz="3600" dirty="0"/>
              <a:t>1. Kontrola brzine u prometu</a:t>
            </a:r>
            <a:br>
              <a:rPr lang="hr-HR" sz="3600" dirty="0"/>
            </a:br>
            <a:r>
              <a:rPr lang="hr-HR" sz="3600" dirty="0"/>
              <a:t>2. Ograničenje alkohola u prometu</a:t>
            </a:r>
            <a:br>
              <a:rPr lang="hr-HR" sz="3600" dirty="0"/>
            </a:br>
            <a:r>
              <a:rPr lang="hr-HR" sz="3600" dirty="0"/>
              <a:t>3. Korištenje kaciga za bicikliste i motocikliste</a:t>
            </a:r>
            <a:br>
              <a:rPr lang="hr-HR" sz="3600" dirty="0"/>
            </a:br>
            <a:r>
              <a:rPr lang="hr-HR" sz="3600" dirty="0"/>
              <a:t>4. Prijevoz djece u sjedalicama/postoljima</a:t>
            </a:r>
            <a:br>
              <a:rPr lang="hr-HR" sz="3600" dirty="0"/>
            </a:br>
            <a:r>
              <a:rPr lang="hr-HR" sz="3600" dirty="0"/>
              <a:t>5. Povećanje vidljivosti djece u prometu</a:t>
            </a:r>
            <a:br>
              <a:rPr lang="hr-HR" sz="3600" dirty="0"/>
            </a:br>
            <a:r>
              <a:rPr lang="hr-HR" sz="3600" dirty="0"/>
              <a:t>6. Poboljšanje cestovne infrastrukture</a:t>
            </a:r>
            <a:br>
              <a:rPr lang="hr-HR" sz="3600" dirty="0"/>
            </a:br>
            <a:r>
              <a:rPr lang="hr-HR" sz="3600" dirty="0"/>
              <a:t>7. Unaprjeđenje dizajna i sigurnosnih standarda vozila</a:t>
            </a:r>
            <a:br>
              <a:rPr lang="hr-HR" sz="3600" dirty="0"/>
            </a:br>
            <a:r>
              <a:rPr lang="hr-HR" sz="3600" dirty="0"/>
              <a:t>8. Smanjenje rizika za mlade/nove vozače</a:t>
            </a:r>
            <a:br>
              <a:rPr lang="hr-HR" sz="3600" dirty="0"/>
            </a:br>
            <a:r>
              <a:rPr lang="hr-HR" sz="3600" dirty="0"/>
              <a:t>9. Osiguranje zbrinjavanja djece ozlijeđene u prometnim nesrećama</a:t>
            </a:r>
            <a:br>
              <a:rPr lang="hr-HR" sz="3600" dirty="0"/>
            </a:br>
            <a:r>
              <a:rPr lang="hr-HR" sz="3600" dirty="0"/>
              <a:t>10. Nadzor djece u blizini škola</a:t>
            </a:r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702411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6900" y="368300"/>
            <a:ext cx="10820400" cy="4173985"/>
          </a:xfrm>
        </p:spPr>
        <p:txBody>
          <a:bodyPr>
            <a:normAutofit/>
          </a:bodyPr>
          <a:lstStyle/>
          <a:p>
            <a:r>
              <a:rPr lang="hr-HR" sz="3600" dirty="0"/>
              <a:t>Županija, posebice kroz školski sustav može učiniti puno, a podržat će i sve akcije, realizaciju svih akcija i raznih događanja, koje svima daju potrebna znanja i vještine za što sigurnije sudjelovanje u prometu.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959100"/>
            <a:ext cx="97028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60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431801"/>
            <a:ext cx="10820400" cy="3327400"/>
          </a:xfrm>
        </p:spPr>
        <p:txBody>
          <a:bodyPr>
            <a:normAutofit lnSpcReduction="10000"/>
          </a:bodyPr>
          <a:lstStyle/>
          <a:p>
            <a:r>
              <a:rPr lang="hr-HR" sz="3600" dirty="0"/>
              <a:t>U Republici Hrvatskoj značajno je smanjeno stradavanje djece u prometu. Tako je 1995. godine u prometnim nesrećama poginulo 52 djece starosti do 13 godina, a 2013. godine osmero djece. </a:t>
            </a:r>
            <a:r>
              <a:rPr lang="hr-HR" sz="3600" b="1" dirty="0"/>
              <a:t>U svijetu godišnje pogine 190.000 djece u prometu, što je gotovo 500 dnevno</a:t>
            </a:r>
            <a:r>
              <a:rPr lang="hr-HR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7919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647700"/>
            <a:ext cx="10820400" cy="5570985"/>
          </a:xfrm>
        </p:spPr>
        <p:txBody>
          <a:bodyPr>
            <a:normAutofit/>
          </a:bodyPr>
          <a:lstStyle/>
          <a:p>
            <a:r>
              <a:rPr lang="hr-HR" sz="3600" dirty="0" smtClean="0"/>
              <a:t>To je znak da se trebaju provoditi u još većem broju poduke za djecu u prometu.</a:t>
            </a:r>
            <a:endParaRPr lang="hr-HR" sz="36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701799"/>
            <a:ext cx="11315700" cy="50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5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764373"/>
            <a:ext cx="10210800" cy="1293028"/>
          </a:xfrm>
        </p:spPr>
        <p:txBody>
          <a:bodyPr/>
          <a:lstStyle/>
          <a:p>
            <a:pPr algn="ctr"/>
            <a:r>
              <a:rPr lang="hr-HR" dirty="0" smtClean="0"/>
              <a:t>HRVATSKI AUTO-KLUB (</a:t>
            </a:r>
            <a:r>
              <a:rPr lang="hr-HR" dirty="0" smtClean="0">
                <a:hlinkClick r:id="rId2"/>
              </a:rPr>
              <a:t>HAK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1727200"/>
            <a:ext cx="10820400" cy="2832100"/>
          </a:xfrm>
        </p:spPr>
        <p:txBody>
          <a:bodyPr>
            <a:normAutofit fontScale="92500" lnSpcReduction="20000"/>
          </a:bodyPr>
          <a:lstStyle/>
          <a:p>
            <a:r>
              <a:rPr lang="hr-HR" sz="3600" dirty="0"/>
              <a:t>Hrvatski autoklub je nacionalna, neprofitna i nestranačka udruga u koju su udruženi autoklubovi, te građani, vozači i vlasnici vozila na motorni pogon. U ovom trenutku u Hrvatski autoklub udruženo je 106 autoklubova s cijelog područja Republike Hrvatske, a udruga broji više od 170.000 aktivnih članova.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4224241"/>
            <a:ext cx="9563100" cy="263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238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97200" y="4637872"/>
            <a:ext cx="8610600" cy="1750227"/>
          </a:xfrm>
        </p:spPr>
        <p:txBody>
          <a:bodyPr/>
          <a:lstStyle/>
          <a:p>
            <a:r>
              <a:rPr lang="hr-HR" dirty="0" smtClean="0"/>
              <a:t>Pripremili: Davor </a:t>
            </a:r>
            <a:r>
              <a:rPr lang="hr-HR" dirty="0" err="1" smtClean="0"/>
              <a:t>golubičić</a:t>
            </a:r>
            <a:r>
              <a:rPr lang="hr-HR" dirty="0" smtClean="0"/>
              <a:t> </a:t>
            </a:r>
            <a:r>
              <a:rPr lang="hr-HR" dirty="0" err="1" smtClean="0"/>
              <a:t>ivan</a:t>
            </a:r>
            <a:r>
              <a:rPr lang="hr-HR" dirty="0" smtClean="0"/>
              <a:t> </a:t>
            </a:r>
            <a:r>
              <a:rPr lang="hr-HR" dirty="0" err="1" smtClean="0"/>
              <a:t>kramarić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92099"/>
            <a:ext cx="10223500" cy="434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6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TM04033937[[fn=Isparavanje]]</Template>
  <TotalTime>53</TotalTime>
  <Words>204</Words>
  <Application>Microsoft Office PowerPoint</Application>
  <PresentationFormat>Široki zaslon</PresentationFormat>
  <Paragraphs>11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Isparavanje</vt:lpstr>
      <vt:lpstr>3. Tjedan sigurnosti cestovnog prometa</vt:lpstr>
      <vt:lpstr>PowerPointova prezentacija</vt:lpstr>
      <vt:lpstr>PowerPointova prezentacija</vt:lpstr>
      <vt:lpstr>Deset strategija za povećanje sigurnosti djece u prometu</vt:lpstr>
      <vt:lpstr>PowerPointova prezentacija</vt:lpstr>
      <vt:lpstr>PowerPointova prezentacija</vt:lpstr>
      <vt:lpstr>PowerPointova prezentacija</vt:lpstr>
      <vt:lpstr>HRVATSKI AUTO-KLUB (HAK)</vt:lpstr>
      <vt:lpstr>Pripremili: Davor golubičić ivan kramarić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Tjedan sigurnosti cestovnog prometa</dc:title>
  <dc:creator>korisnik -10</dc:creator>
  <cp:lastModifiedBy>korisnik -10</cp:lastModifiedBy>
  <cp:revision>7</cp:revision>
  <dcterms:created xsi:type="dcterms:W3CDTF">2015-05-07T14:12:05Z</dcterms:created>
  <dcterms:modified xsi:type="dcterms:W3CDTF">2015-05-07T15:06:04Z</dcterms:modified>
</cp:coreProperties>
</file>